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C48"/>
    <a:srgbClr val="011C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iore" userId="1a1af3f7-9a56-4402-a18d-6b1f718b41ba" providerId="ADAL" clId="{643F5024-9202-44A5-8DC9-88DB042D2C7D}"/>
    <pc:docChg chg="custSel addSld delSld modSld modMainMaster">
      <pc:chgData name="Maria Fiore" userId="1a1af3f7-9a56-4402-a18d-6b1f718b41ba" providerId="ADAL" clId="{643F5024-9202-44A5-8DC9-88DB042D2C7D}" dt="2026-02-20T16:41:06.229" v="11" actId="2696"/>
      <pc:docMkLst>
        <pc:docMk/>
      </pc:docMkLst>
      <pc:sldChg chg="del">
        <pc:chgData name="Maria Fiore" userId="1a1af3f7-9a56-4402-a18d-6b1f718b41ba" providerId="ADAL" clId="{643F5024-9202-44A5-8DC9-88DB042D2C7D}" dt="2026-02-20T16:41:06.229" v="11" actId="2696"/>
        <pc:sldMkLst>
          <pc:docMk/>
          <pc:sldMk cId="1606221149" sldId="257"/>
        </pc:sldMkLst>
      </pc:sldChg>
      <pc:sldChg chg="new">
        <pc:chgData name="Maria Fiore" userId="1a1af3f7-9a56-4402-a18d-6b1f718b41ba" providerId="ADAL" clId="{643F5024-9202-44A5-8DC9-88DB042D2C7D}" dt="2026-02-20T16:40:55.619" v="10" actId="680"/>
        <pc:sldMkLst>
          <pc:docMk/>
          <pc:sldMk cId="755759487" sldId="259"/>
        </pc:sldMkLst>
      </pc:sldChg>
      <pc:sldMasterChg chg="addSldLayout modSldLayout">
        <pc:chgData name="Maria Fiore" userId="1a1af3f7-9a56-4402-a18d-6b1f718b41ba" providerId="ADAL" clId="{643F5024-9202-44A5-8DC9-88DB042D2C7D}" dt="2026-02-20T16:21:41.882" v="9" actId="1076"/>
        <pc:sldMasterMkLst>
          <pc:docMk/>
          <pc:sldMasterMk cId="1412730499" sldId="2147483648"/>
        </pc:sldMasterMkLst>
        <pc:sldLayoutChg chg="addSp delSp modSp add mod modTransition setBg">
          <pc:chgData name="Maria Fiore" userId="1a1af3f7-9a56-4402-a18d-6b1f718b41ba" providerId="ADAL" clId="{643F5024-9202-44A5-8DC9-88DB042D2C7D}" dt="2026-02-20T16:21:41.882" v="9" actId="1076"/>
          <pc:sldLayoutMkLst>
            <pc:docMk/>
            <pc:sldMasterMk cId="1412730499" sldId="2147483648"/>
            <pc:sldLayoutMk cId="1520823461" sldId="2147483656"/>
          </pc:sldLayoutMkLst>
          <pc:spChg chg="mod">
            <ac:chgData name="Maria Fiore" userId="1a1af3f7-9a56-4402-a18d-6b1f718b41ba" providerId="ADAL" clId="{643F5024-9202-44A5-8DC9-88DB042D2C7D}" dt="2026-02-20T16:19:58.702" v="2" actId="207"/>
            <ac:spMkLst>
              <pc:docMk/>
              <pc:sldMasterMk cId="1412730499" sldId="2147483648"/>
              <pc:sldLayoutMk cId="1520823461" sldId="2147483656"/>
              <ac:spMk id="2" creationId="{EE138D48-4D93-4BE9-4D1E-FD0B69054D5B}"/>
            </ac:spMkLst>
          </pc:spChg>
          <pc:spChg chg="mod">
            <ac:chgData name="Maria Fiore" userId="1a1af3f7-9a56-4402-a18d-6b1f718b41ba" providerId="ADAL" clId="{643F5024-9202-44A5-8DC9-88DB042D2C7D}" dt="2026-02-20T16:20:06.084" v="4" actId="207"/>
            <ac:spMkLst>
              <pc:docMk/>
              <pc:sldMasterMk cId="1412730499" sldId="2147483648"/>
              <pc:sldLayoutMk cId="1520823461" sldId="2147483656"/>
              <ac:spMk id="3" creationId="{50656FDE-9064-DD5C-98B2-B222F6AE4EC7}"/>
            </ac:spMkLst>
          </pc:spChg>
          <pc:picChg chg="del">
            <ac:chgData name="Maria Fiore" userId="1a1af3f7-9a56-4402-a18d-6b1f718b41ba" providerId="ADAL" clId="{643F5024-9202-44A5-8DC9-88DB042D2C7D}" dt="2026-02-20T16:19:51.736" v="1" actId="478"/>
            <ac:picMkLst>
              <pc:docMk/>
              <pc:sldMasterMk cId="1412730499" sldId="2147483648"/>
              <pc:sldLayoutMk cId="1520823461" sldId="2147483656"/>
              <ac:picMk id="7" creationId="{E897007A-E86E-912A-C338-56D68C2C08A2}"/>
            </ac:picMkLst>
          </pc:picChg>
          <pc:picChg chg="del">
            <ac:chgData name="Maria Fiore" userId="1a1af3f7-9a56-4402-a18d-6b1f718b41ba" providerId="ADAL" clId="{643F5024-9202-44A5-8DC9-88DB042D2C7D}" dt="2026-02-20T16:20:00.707" v="3" actId="478"/>
            <ac:picMkLst>
              <pc:docMk/>
              <pc:sldMasterMk cId="1412730499" sldId="2147483648"/>
              <pc:sldLayoutMk cId="1520823461" sldId="2147483656"/>
              <ac:picMk id="8" creationId="{B6B67B18-E468-9D01-3523-F20227699569}"/>
            </ac:picMkLst>
          </pc:picChg>
          <pc:picChg chg="add mod">
            <ac:chgData name="Maria Fiore" userId="1a1af3f7-9a56-4402-a18d-6b1f718b41ba" providerId="ADAL" clId="{643F5024-9202-44A5-8DC9-88DB042D2C7D}" dt="2026-02-20T16:21:41.882" v="9" actId="1076"/>
            <ac:picMkLst>
              <pc:docMk/>
              <pc:sldMasterMk cId="1412730499" sldId="2147483648"/>
              <pc:sldLayoutMk cId="1520823461" sldId="2147483656"/>
              <ac:picMk id="10" creationId="{30404966-8996-07B8-DD13-B982B639E9BE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ody Slide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03F5-0305-A08C-1E8E-AE22F73A9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A5F78D-AE06-3B72-9492-AA7F68142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BB47B-4337-F32A-1B34-4448EFD9F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September 13-16,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BAA12-5542-D56D-566D-7A8EA247A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68775-B1F8-DE5A-3C63-64CBD53CC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895B03C-47AB-9E39-6D3B-1BB6BD2E4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083" y="288347"/>
            <a:ext cx="2304037" cy="473479"/>
          </a:xfrm>
          <a:prstGeom prst="rect">
            <a:avLst/>
          </a:prstGeom>
        </p:spPr>
      </p:pic>
      <p:pic>
        <p:nvPicPr>
          <p:cNvPr id="8" name="Picture 7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889B6448-808B-33C6-EF9D-1249DA6D2E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0" y="288347"/>
            <a:ext cx="3080905" cy="59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0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Content Slide">
    <p:bg>
      <p:bgPr>
        <a:solidFill>
          <a:srgbClr val="011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BAF9-142D-4A9A-396D-7656C145D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234F-D567-E53A-39C7-3C79E7699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57715-3AA7-838F-B421-45195DCB3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13-16,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7DA72-2001-3420-7802-6FDB766A6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A384A-8AEF-87DD-E04C-D63A01C39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EA3A733-93D5-4BA0-9D82-9EFCA4A5D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83" y="5626854"/>
            <a:ext cx="1672817" cy="343763"/>
          </a:xfrm>
          <a:prstGeom prst="rect">
            <a:avLst/>
          </a:prstGeom>
        </p:spPr>
      </p:pic>
      <p:pic>
        <p:nvPicPr>
          <p:cNvPr id="8" name="Picture 7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DDBA5181-A6FF-497C-EFB7-D3B7A33D3A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5540746"/>
            <a:ext cx="2236852" cy="42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8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ody Content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8D48-4D93-4BE9-4D1E-FD0B69054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56FDE-9064-DD5C-98B2-B222F6AE4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733AE-141F-F11B-F346-5842DF7F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13-16,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A49A4-8123-5424-B880-8F0D8DDFC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4C1A7-9EC9-F06B-20BD-34F269035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897007A-E86E-912A-C338-56D68C2C08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083" y="288347"/>
            <a:ext cx="2304037" cy="473479"/>
          </a:xfrm>
          <a:prstGeom prst="rect">
            <a:avLst/>
          </a:prstGeom>
        </p:spPr>
      </p:pic>
      <p:pic>
        <p:nvPicPr>
          <p:cNvPr id="8" name="Picture 7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B6B67B18-E468-9D01-3523-F202276995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0" y="288347"/>
            <a:ext cx="3080905" cy="59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97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Body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8D48-4D93-4BE9-4D1E-FD0B69054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11C4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56FDE-9064-DD5C-98B2-B222F6AE4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11C4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733AE-141F-F11B-F346-5842DF7F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13-16, 2026 | Nashville, TN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A49A4-8123-5424-B880-8F0D8DDFC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4C1A7-9EC9-F06B-20BD-34F269035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404966-8996-07B8-DD13-B982B639E9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43" y="293867"/>
            <a:ext cx="3267557" cy="62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2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C90F-3E0F-394F-D615-A0ED0E0E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C0E2E-0760-8E1E-93C2-440AAEBA86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BF2B9-5AF8-7E4A-EE3A-C6D7C7F85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DD3DC-CF6D-7573-5E00-D6B76849E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13-16, 2026 | Nashville, TN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93127-FD2D-23AF-712B-00892CF6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FA2C8-7BA7-EBE3-3CCE-5194D315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6A77FE0-A4F6-A352-33F3-EA7B257AF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83" y="5626854"/>
            <a:ext cx="1672817" cy="343763"/>
          </a:xfrm>
          <a:prstGeom prst="rect">
            <a:avLst/>
          </a:prstGeom>
        </p:spPr>
      </p:pic>
      <p:pic>
        <p:nvPicPr>
          <p:cNvPr id="10" name="Picture 9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308C9F1C-2EE2-E930-EA40-576952D328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5540746"/>
            <a:ext cx="2236852" cy="42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9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B54DF-8DFC-CE6A-6B0C-AC5C3A7C0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E55A8-08E5-C858-1546-ED671D16F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9EB53-F5BD-4E19-8071-31887E3DC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D69CD4-394E-2340-9B65-BC1795F854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39170-98C1-CEAA-5D33-DC699F5B5F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B6408D-BC5B-8AAD-0A2F-6E6F3A04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13-16, 2026 | Nashville, TN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6933C8-E872-5186-B2AD-D10A005D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B35E1E-C209-BC20-5AA0-52DD3D2CE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961805F-F9CB-0B72-0C67-E7F31BCADF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83" y="5626854"/>
            <a:ext cx="1672817" cy="343763"/>
          </a:xfrm>
          <a:prstGeom prst="rect">
            <a:avLst/>
          </a:prstGeom>
        </p:spPr>
      </p:pic>
      <p:pic>
        <p:nvPicPr>
          <p:cNvPr id="11" name="Picture 10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E3ADFBFC-9649-EC35-FFDF-2129E208B1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5540746"/>
            <a:ext cx="2236852" cy="42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6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7C36F-1C1C-EB74-A4A9-F7F7DE8C0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8BDC72-AF21-73FD-F4ED-91CCE3EA6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13-16, 2026 | Nashville, TN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376673-46B0-E368-F3A0-DD49F324F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1C086-99C3-E6BD-5B8C-776581388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396C96D-390C-492C-66C7-C14A5D9A94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83" y="5626854"/>
            <a:ext cx="1672817" cy="343763"/>
          </a:xfrm>
          <a:prstGeom prst="rect">
            <a:avLst/>
          </a:prstGeom>
        </p:spPr>
      </p:pic>
      <p:pic>
        <p:nvPicPr>
          <p:cNvPr id="7" name="Picture 6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625F7C79-3AAA-F32C-812F-9C48215AF8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5540746"/>
            <a:ext cx="2236852" cy="42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6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Slide"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41F9F2-870B-59CA-7783-F87EA865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September 13-16, 2026 | Nashville, TN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D1FEC6-5C0B-8A39-7187-12AD0AE98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Administrative Professionals Conference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C2508-EA60-8BF3-03D3-FB1C4A2A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C684E-AC03-4407-8B78-DDDF9D513D8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836519E-15CF-88D5-FAA7-2643207D8C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083" y="288347"/>
            <a:ext cx="2304037" cy="473479"/>
          </a:xfrm>
          <a:prstGeom prst="rect">
            <a:avLst/>
          </a:prstGeom>
        </p:spPr>
      </p:pic>
      <p:pic>
        <p:nvPicPr>
          <p:cNvPr id="6" name="Picture 5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1D06B31E-BA11-4060-BC7D-290C15003B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0" y="288347"/>
            <a:ext cx="3080905" cy="59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4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3ACD03-EA94-1AD1-00A8-697BA1C47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CD056-EFC7-2384-006D-027EFAE3F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DA3B9-1B61-F829-D01C-79FD4EEE9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2DF031-2C65-4695-8418-90081F7C598F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481FC-76B5-1213-4B5A-A38A6CC9F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EA7C0-FE34-B09F-6396-2B0C2401C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8C684E-AC03-4407-8B78-DDDF9D513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3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3" r:id="rId6"/>
    <p:sldLayoutId id="2147483654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C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F15F7-756F-9E43-A9C5-935012FDA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320" y="1696720"/>
            <a:ext cx="5029200" cy="792481"/>
          </a:xfrm>
        </p:spPr>
        <p:txBody>
          <a:bodyPr>
            <a:normAutofit fontScale="90000"/>
          </a:bodyPr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EDD111-B1B5-1E20-A4B0-B430A12FB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320" y="2713038"/>
            <a:ext cx="9144000" cy="1655762"/>
          </a:xfrm>
        </p:spPr>
        <p:txBody>
          <a:bodyPr/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E35178-8A6D-2570-BCB1-ADD5099E7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083" y="288347"/>
            <a:ext cx="2304037" cy="473479"/>
          </a:xfrm>
          <a:prstGeom prst="rect">
            <a:avLst/>
          </a:prstGeom>
        </p:spPr>
      </p:pic>
      <p:pic>
        <p:nvPicPr>
          <p:cNvPr id="7" name="Picture 6" descr="A black and white logo with white text&#10;&#10;AI-generated content may be incorrect.">
            <a:extLst>
              <a:ext uri="{FF2B5EF4-FFF2-40B4-BE49-F238E27FC236}">
                <a16:creationId xmlns:a16="http://schemas.microsoft.com/office/drawing/2014/main" id="{134C2618-9726-B431-1FDF-C6BA0ABDB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0" y="288347"/>
            <a:ext cx="3080905" cy="59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48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5859-8D1D-19F3-8ACA-321FF226D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2E8FB-D81B-B0A3-AA49-F6B6E0827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5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B34C5-A88D-C3D4-6FA2-46D5C7CF5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EB819-12C9-6B5E-19C8-2A2958F14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6612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APC Color Palette">
      <a:dk1>
        <a:srgbClr val="011C4B"/>
      </a:dk1>
      <a:lt1>
        <a:sysClr val="window" lastClr="FFFFFF"/>
      </a:lt1>
      <a:dk2>
        <a:srgbClr val="011C4B"/>
      </a:dk2>
      <a:lt2>
        <a:srgbClr val="E8E8E8"/>
      </a:lt2>
      <a:accent1>
        <a:srgbClr val="0099BD"/>
      </a:accent1>
      <a:accent2>
        <a:srgbClr val="CBDB00"/>
      </a:accent2>
      <a:accent3>
        <a:srgbClr val="93358D"/>
      </a:accent3>
      <a:accent4>
        <a:srgbClr val="005CBA"/>
      </a:accent4>
      <a:accent5>
        <a:srgbClr val="6F7273"/>
      </a:accent5>
      <a:accent6>
        <a:srgbClr val="FFFFFF"/>
      </a:accent6>
      <a:hlink>
        <a:srgbClr val="0099BD"/>
      </a:hlink>
      <a:folHlink>
        <a:srgbClr val="93358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PC26 - Speaker PPT Template" id="{12B7CE5D-DD80-41FF-9DDC-23BC3C95F769}" vid="{7C9E2747-51DC-4BF6-A063-26E6717C2BA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c685ab-9070-4abb-80a1-586b0a0fe71a" xsi:nil="true"/>
    <lcf76f155ced4ddcb4097134ff3c332f xmlns="cd076daa-5499-4db0-9c35-1dbaf99a768a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PostedonContentHub_x003f_ xmlns="cd076daa-5499-4db0-9c35-1dbaf99a768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622D2AFB910849902219D39EF3D713" ma:contentTypeVersion="20" ma:contentTypeDescription="Create a new document." ma:contentTypeScope="" ma:versionID="3fd19543c6405910a120d0424d04002f">
  <xsd:schema xmlns:xsd="http://www.w3.org/2001/XMLSchema" xmlns:xs="http://www.w3.org/2001/XMLSchema" xmlns:p="http://schemas.microsoft.com/office/2006/metadata/properties" xmlns:ns1="http://schemas.microsoft.com/sharepoint/v3" xmlns:ns2="cd076daa-5499-4db0-9c35-1dbaf99a768a" xmlns:ns3="95c685ab-9070-4abb-80a1-586b0a0fe71a" targetNamespace="http://schemas.microsoft.com/office/2006/metadata/properties" ma:root="true" ma:fieldsID="7d5b536836c0715bb91cb845ed9ff3e3" ns1:_="" ns2:_="" ns3:_="">
    <xsd:import namespace="http://schemas.microsoft.com/sharepoint/v3"/>
    <xsd:import namespace="cd076daa-5499-4db0-9c35-1dbaf99a768a"/>
    <xsd:import namespace="95c685ab-9070-4abb-80a1-586b0a0fe7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PostedonContentHub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076daa-5499-4db0-9c35-1dbaf99a76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09eed23-ebfb-4a37-91ec-f40c1e7bd1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PostedonContentHub_x003f_" ma:index="26" nillable="true" ma:displayName=" Posted on Content Hub?" ma:format="Dropdown" ma:internalName="PostedonContentHub_x003f_">
      <xsd:simpleType>
        <xsd:restriction base="dms:Choice">
          <xsd:enumeration value="Yes"/>
          <xsd:enumeration value="No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685ab-9070-4abb-80a1-586b0a0fe7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1e4b00d-00f2-4838-8968-6640a6555901}" ma:internalName="TaxCatchAll" ma:showField="CatchAllData" ma:web="95c685ab-9070-4abb-80a1-586b0a0fe7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9E8FCF-8180-4F9D-9DBB-F1D754AA90E6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95c685ab-9070-4abb-80a1-586b0a0fe71a"/>
    <ds:schemaRef ds:uri="http://schemas.openxmlformats.org/package/2006/metadata/core-properties"/>
    <ds:schemaRef ds:uri="cd076daa-5499-4db0-9c35-1dbaf99a768a"/>
    <ds:schemaRef ds:uri="http://purl.org/dc/elements/1.1/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D3CE30D-2FF0-4CB2-B65E-6C5A45C630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B49B2F-4AD1-4237-AA8B-EF3AB8060C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d076daa-5499-4db0-9c35-1dbaf99a768a"/>
    <ds:schemaRef ds:uri="95c685ab-9070-4abb-80a1-586b0a0fe7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1419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Title Slide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Fiore</dc:creator>
  <cp:lastModifiedBy>Anna Mokas</cp:lastModifiedBy>
  <cp:revision>1</cp:revision>
  <dcterms:created xsi:type="dcterms:W3CDTF">2026-02-18T20:51:26Z</dcterms:created>
  <dcterms:modified xsi:type="dcterms:W3CDTF">2026-07-23T16:45:28Z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0x01010039622D2AFB910849902219D39EF3D713</vt:lpwstr>
  </property>
  <property fmtid="{D5CDD505-2E9C-101B-9397-08002B2CF9AE}" pid="3" name="MediaServiceImageTags">
    <vt:lpwstr/>
  </property>
</Properties>
</file>