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FC81F9-B0DB-4D4C-A916-896DC5AFB5AD}" v="6" dt="2025-06-06T18:47:56.6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76" autoAdjust="0"/>
    <p:restoredTop sz="94660"/>
  </p:normalViewPr>
  <p:slideViewPr>
    <p:cSldViewPr snapToGrid="0">
      <p:cViewPr>
        <p:scale>
          <a:sx n="60" d="100"/>
          <a:sy n="60" d="100"/>
        </p:scale>
        <p:origin x="10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Mokas" userId="0ba09f18-7e99-4882-baa8-48ee578a82c8" providerId="ADAL" clId="{A3FC81F9-B0DB-4D4C-A916-896DC5AFB5AD}"/>
    <pc:docChg chg="custSel addSld delSld modSld sldOrd">
      <pc:chgData name="Anna Mokas" userId="0ba09f18-7e99-4882-baa8-48ee578a82c8" providerId="ADAL" clId="{A3FC81F9-B0DB-4D4C-A916-896DC5AFB5AD}" dt="2025-06-06T18:52:05.655" v="126" actId="1076"/>
      <pc:docMkLst>
        <pc:docMk/>
      </pc:docMkLst>
      <pc:sldChg chg="delSp mod">
        <pc:chgData name="Anna Mokas" userId="0ba09f18-7e99-4882-baa8-48ee578a82c8" providerId="ADAL" clId="{A3FC81F9-B0DB-4D4C-A916-896DC5AFB5AD}" dt="2025-06-06T18:43:18.596" v="108" actId="478"/>
        <pc:sldMkLst>
          <pc:docMk/>
          <pc:sldMk cId="1951240013" sldId="257"/>
        </pc:sldMkLst>
        <pc:spChg chg="del">
          <ac:chgData name="Anna Mokas" userId="0ba09f18-7e99-4882-baa8-48ee578a82c8" providerId="ADAL" clId="{A3FC81F9-B0DB-4D4C-A916-896DC5AFB5AD}" dt="2025-06-06T18:43:18.596" v="108" actId="478"/>
          <ac:spMkLst>
            <pc:docMk/>
            <pc:sldMk cId="1951240013" sldId="257"/>
            <ac:spMk id="6" creationId="{64D1A9FF-2D5B-2F49-6FB7-A470C38EA9AF}"/>
          </ac:spMkLst>
        </pc:spChg>
      </pc:sldChg>
      <pc:sldChg chg="addSp delSp modSp add mod ord modClrScheme chgLayout">
        <pc:chgData name="Anna Mokas" userId="0ba09f18-7e99-4882-baa8-48ee578a82c8" providerId="ADAL" clId="{A3FC81F9-B0DB-4D4C-A916-896DC5AFB5AD}" dt="2025-06-06T18:52:05.655" v="126" actId="1076"/>
        <pc:sldMkLst>
          <pc:docMk/>
          <pc:sldMk cId="2979558230" sldId="258"/>
        </pc:sldMkLst>
        <pc:spChg chg="mod">
          <ac:chgData name="Anna Mokas" userId="0ba09f18-7e99-4882-baa8-48ee578a82c8" providerId="ADAL" clId="{A3FC81F9-B0DB-4D4C-A916-896DC5AFB5AD}" dt="2025-06-06T18:51:51.161" v="125" actId="1076"/>
          <ac:spMkLst>
            <pc:docMk/>
            <pc:sldMk cId="2979558230" sldId="258"/>
            <ac:spMk id="2" creationId="{F1AFB35D-5D8D-E3F3-3AE1-97BE77A8D213}"/>
          </ac:spMkLst>
        </pc:spChg>
        <pc:spChg chg="del">
          <ac:chgData name="Anna Mokas" userId="0ba09f18-7e99-4882-baa8-48ee578a82c8" providerId="ADAL" clId="{A3FC81F9-B0DB-4D4C-A916-896DC5AFB5AD}" dt="2025-06-06T18:30:51.054" v="24" actId="26606"/>
          <ac:spMkLst>
            <pc:docMk/>
            <pc:sldMk cId="2979558230" sldId="258"/>
            <ac:spMk id="3" creationId="{177BF138-0327-A412-65CB-A2B0654AEFFE}"/>
          </ac:spMkLst>
        </pc:spChg>
        <pc:spChg chg="del mod ord">
          <ac:chgData name="Anna Mokas" userId="0ba09f18-7e99-4882-baa8-48ee578a82c8" providerId="ADAL" clId="{A3FC81F9-B0DB-4D4C-A916-896DC5AFB5AD}" dt="2025-06-06T18:31:14.594" v="29" actId="478"/>
          <ac:spMkLst>
            <pc:docMk/>
            <pc:sldMk cId="2979558230" sldId="258"/>
            <ac:spMk id="6" creationId="{55F65B45-B6DA-3D1D-78A8-4D051446F61C}"/>
          </ac:spMkLst>
        </pc:spChg>
        <pc:spChg chg="add mod">
          <ac:chgData name="Anna Mokas" userId="0ba09f18-7e99-4882-baa8-48ee578a82c8" providerId="ADAL" clId="{A3FC81F9-B0DB-4D4C-A916-896DC5AFB5AD}" dt="2025-06-06T18:52:05.655" v="126" actId="1076"/>
          <ac:spMkLst>
            <pc:docMk/>
            <pc:sldMk cId="2979558230" sldId="258"/>
            <ac:spMk id="7" creationId="{CF97CEA1-C771-0F52-F15A-AD730E81CDBD}"/>
          </ac:spMkLst>
        </pc:spChg>
        <pc:spChg chg="add mod">
          <ac:chgData name="Anna Mokas" userId="0ba09f18-7e99-4882-baa8-48ee578a82c8" providerId="ADAL" clId="{A3FC81F9-B0DB-4D4C-A916-896DC5AFB5AD}" dt="2025-06-06T18:36:36.086" v="38"/>
          <ac:spMkLst>
            <pc:docMk/>
            <pc:sldMk cId="2979558230" sldId="258"/>
            <ac:spMk id="8" creationId="{674E8FC7-D265-2DD3-3EDA-C3105D3FD681}"/>
          </ac:spMkLst>
        </pc:spChg>
        <pc:spChg chg="add mod">
          <ac:chgData name="Anna Mokas" userId="0ba09f18-7e99-4882-baa8-48ee578a82c8" providerId="ADAL" clId="{A3FC81F9-B0DB-4D4C-A916-896DC5AFB5AD}" dt="2025-06-06T18:50:53.732" v="120" actId="14100"/>
          <ac:spMkLst>
            <pc:docMk/>
            <pc:sldMk cId="2979558230" sldId="258"/>
            <ac:spMk id="9" creationId="{0EF60FA0-D9A4-E6D6-AC1A-7B659B683DAE}"/>
          </ac:spMkLst>
        </pc:spChg>
        <pc:spChg chg="add del mod">
          <ac:chgData name="Anna Mokas" userId="0ba09f18-7e99-4882-baa8-48ee578a82c8" providerId="ADAL" clId="{A3FC81F9-B0DB-4D4C-A916-896DC5AFB5AD}" dt="2025-06-06T18:31:07.745" v="27" actId="478"/>
          <ac:spMkLst>
            <pc:docMk/>
            <pc:sldMk cId="2979558230" sldId="258"/>
            <ac:spMk id="11" creationId="{C67BAF8E-37E0-9C6E-0D6D-BD86EE1EE800}"/>
          </ac:spMkLst>
        </pc:spChg>
        <pc:spChg chg="add del mod">
          <ac:chgData name="Anna Mokas" userId="0ba09f18-7e99-4882-baa8-48ee578a82c8" providerId="ADAL" clId="{A3FC81F9-B0DB-4D4C-A916-896DC5AFB5AD}" dt="2025-06-06T18:31:11.929" v="28" actId="478"/>
          <ac:spMkLst>
            <pc:docMk/>
            <pc:sldMk cId="2979558230" sldId="258"/>
            <ac:spMk id="13" creationId="{A7CF9967-BE0B-E8F8-C160-CE269BED865E}"/>
          </ac:spMkLst>
        </pc:spChg>
        <pc:picChg chg="add mod">
          <ac:chgData name="Anna Mokas" userId="0ba09f18-7e99-4882-baa8-48ee578a82c8" providerId="ADAL" clId="{A3FC81F9-B0DB-4D4C-A916-896DC5AFB5AD}" dt="2025-06-06T18:51:41.774" v="124" actId="1076"/>
          <ac:picMkLst>
            <pc:docMk/>
            <pc:sldMk cId="2979558230" sldId="258"/>
            <ac:picMk id="5" creationId="{4686C0D2-82E9-30A6-B90D-A18A678261B5}"/>
          </ac:picMkLst>
        </pc:picChg>
      </pc:sldChg>
      <pc:sldChg chg="add del">
        <pc:chgData name="Anna Mokas" userId="0ba09f18-7e99-4882-baa8-48ee578a82c8" providerId="ADAL" clId="{A3FC81F9-B0DB-4D4C-A916-896DC5AFB5AD}" dt="2025-06-06T18:29:55.917" v="1" actId="47"/>
        <pc:sldMkLst>
          <pc:docMk/>
          <pc:sldMk cId="3827746527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183C0-949E-469B-8DC8-971EA08EE617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E442E-B8EF-45FC-971A-61D308201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414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black background with orange and blue dots&#10;&#10;Description automatically generated">
            <a:extLst>
              <a:ext uri="{FF2B5EF4-FFF2-40B4-BE49-F238E27FC236}">
                <a16:creationId xmlns:a16="http://schemas.microsoft.com/office/drawing/2014/main" id="{A6D2A98C-3525-AF8A-3BAE-6B7F93EA33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4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85420"/>
            <a:ext cx="12081163" cy="18725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300451B-93B6-048B-B564-C9C8EE1D38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582" y="1353272"/>
            <a:ext cx="10270836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B366B0-30D8-FF46-17B2-9AD04672DE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94908"/>
            <a:ext cx="9144000" cy="962891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A1DB5-7669-56C8-8160-1346D1B34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A677-D2C8-4C4D-933C-6065164C5D61}" type="datetime1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D42A3-7388-D373-C109-4D5C698D7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APC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37ACC-B3CC-3839-F152-BCB2E3ED5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F522-CEDD-4CA9-A989-DF376025F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574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45AA2-E1BA-3FCF-027C-FA658CBE0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16200-B1D4-CE11-658C-3663493EC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5344C2-91D3-5195-A910-CC6CC6E40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9D113-EECC-4D7D-9834-8A51AE589437}" type="datetime1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F82F1-3D80-6F0C-BB49-8CB30970B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APC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DCEC7-F2CD-F9FA-32B8-9D1A10B6D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F522-CEDD-4CA9-A989-DF376025F2D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olorful lines and dots on a black background&#10;&#10;Description automatically generated">
            <a:extLst>
              <a:ext uri="{FF2B5EF4-FFF2-40B4-BE49-F238E27FC236}">
                <a16:creationId xmlns:a16="http://schemas.microsoft.com/office/drawing/2014/main" id="{383DC34A-F672-2BC4-4747-98412F4543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610600" y="4391914"/>
            <a:ext cx="3495239" cy="2466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240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black background with orange and blue dots&#10;&#10;Description automatically generated">
            <a:extLst>
              <a:ext uri="{FF2B5EF4-FFF2-40B4-BE49-F238E27FC236}">
                <a16:creationId xmlns:a16="http://schemas.microsoft.com/office/drawing/2014/main" id="{208DBAED-AECE-BF7F-BB12-79FA6E371C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5419" y="4959650"/>
            <a:ext cx="12247419" cy="18983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00B2805-485D-FF82-F3AB-08EEC418D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3782"/>
            <a:ext cx="10515600" cy="4898880"/>
          </a:xfrm>
        </p:spPr>
        <p:txBody>
          <a:bodyPr anchor="ctr" anchorCtr="1"/>
          <a:lstStyle>
            <a:lvl1pPr>
              <a:defRPr sz="6000" i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A1DBC-8E8B-297F-31CC-52729C6DA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F522-CEDD-4CA9-A989-DF376025F2D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Graphic 7" descr="Open quotation mark with solid fill">
            <a:extLst>
              <a:ext uri="{FF2B5EF4-FFF2-40B4-BE49-F238E27FC236}">
                <a16:creationId xmlns:a16="http://schemas.microsoft.com/office/drawing/2014/main" id="{F0507969-C16A-FD61-753A-3BE9E99743D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1000" y="870094"/>
            <a:ext cx="914400" cy="914400"/>
          </a:xfrm>
          <a:prstGeom prst="rect">
            <a:avLst/>
          </a:prstGeom>
        </p:spPr>
      </p:pic>
      <p:pic>
        <p:nvPicPr>
          <p:cNvPr id="9" name="Graphic 8" descr="Open quotation mark with solid fill">
            <a:extLst>
              <a:ext uri="{FF2B5EF4-FFF2-40B4-BE49-F238E27FC236}">
                <a16:creationId xmlns:a16="http://schemas.microsoft.com/office/drawing/2014/main" id="{113449C7-BF96-7C83-E6C7-DD95132074F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0800000">
            <a:off x="10896600" y="54419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046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olorful lines and dots on a black background&#10;&#10;Description automatically generated">
            <a:extLst>
              <a:ext uri="{FF2B5EF4-FFF2-40B4-BE49-F238E27FC236}">
                <a16:creationId xmlns:a16="http://schemas.microsoft.com/office/drawing/2014/main" id="{42C4168F-12EA-5460-16B3-D07C071D44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433949"/>
            <a:ext cx="4852985" cy="3424051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9D2E5-CE19-470D-1C2F-E6D0FB09C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BE4A-80AC-42A2-BC31-024487937C35}" type="datetime1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976CF-9431-7690-32F7-26E6707E9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APC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A1DBC-8E8B-297F-31CC-52729C6DA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F522-CEDD-4CA9-A989-DF376025F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709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nce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orange and blue dots&#10;&#10;Description automatically generated">
            <a:extLst>
              <a:ext uri="{FF2B5EF4-FFF2-40B4-BE49-F238E27FC236}">
                <a16:creationId xmlns:a16="http://schemas.microsoft.com/office/drawing/2014/main" id="{AA70C690-ECB0-DE56-66BF-795B4A01B0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5419" y="4959650"/>
            <a:ext cx="12247419" cy="18983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00B2805-485D-FF82-F3AB-08EEC418D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ctr" anchorCtr="1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A1DBC-8E8B-297F-31CC-52729C6DA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F522-CEDD-4CA9-A989-DF376025F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48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mparis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25913-0BE1-0C40-0FE4-22C989742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5B937-DBE7-193C-8168-C8B29EEFE8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04723"/>
            <a:ext cx="5181600" cy="41722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2A7DCA-3D81-5830-ED88-A3E7C8E9CA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04723"/>
            <a:ext cx="5181600" cy="4172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4B044E-076D-EACD-EFC0-6B5942867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93A9C-E6AD-4FCD-BE10-9DCC7BCC9505}" type="datetime1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615DE7-9797-49ED-E37D-5C5686670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APC 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C7E8F-64AA-0530-4466-32197F8EE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F522-CEDD-4CA9-A989-DF376025F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778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ECFD2-74C7-E64F-A40C-68F86CF01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60148"/>
            <a:ext cx="10512424" cy="88726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27524A-A6DB-46E6-DBA8-3072DC237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2053504"/>
            <a:ext cx="5157787" cy="647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27D32C-C5C9-B061-09A6-DA82E9A5B4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2907290"/>
            <a:ext cx="5157787" cy="303688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557B31-96D9-2F44-1379-B64529583D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2053503"/>
            <a:ext cx="5183188" cy="6477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76568D-0A31-6B60-E39A-64E9AA3263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2907290"/>
            <a:ext cx="5183188" cy="303688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8547E5-0844-77F4-2E08-8A94CDF1A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0633-355D-44C7-93DE-3BF8D1086EAE}" type="datetime1">
              <a:rPr lang="en-US" smtClean="0"/>
              <a:t>6/6/2025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5B2069-CEFF-9A96-9CA7-433CCA13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APC 2025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22A5C0-7847-81BF-1849-18DC58CA6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F522-CEDD-4CA9-A989-DF376025F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795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24C7A-C5F1-F2F7-3BCA-58EC2D218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660" y="987424"/>
            <a:ext cx="3932237" cy="4873625"/>
          </a:xfrm>
        </p:spPr>
        <p:txBody>
          <a:bodyPr anchor="ctr" anchorCtr="1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F1BE6-2DC6-D665-54FD-A476B4B1C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770A7-14DD-B48A-0354-530A9A3FD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D727C-F39A-4FE0-9084-6AC557D648A2}" type="datetime1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FE00F2-D35F-40EB-11FD-1222C0BEB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APC 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BB715B-9624-B738-60E1-05095E8B8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F522-CEDD-4CA9-A989-DF376025F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268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21FD9-2C0E-C396-F56A-EDD8989A6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09650"/>
            <a:ext cx="3932237" cy="1600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7A699A-0867-A89E-9AEE-A09C3290E0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7F5597-AF5A-CD05-BC54-FC7616BACD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63272"/>
            <a:ext cx="3932237" cy="299777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C8FC1-6F5A-031E-AB01-C4661CAE9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F516A-DFFA-4174-90DF-0A38BB596344}" type="datetime1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152F5C-10FE-5496-AA1C-EAB5450BD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APC 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7404D-74D4-BD1F-B4A3-DF4A50398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F522-CEDD-4CA9-A989-DF376025F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570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64F15D-3710-443F-1A41-42D352586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2254"/>
            <a:ext cx="10515600" cy="8224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02EFB1-D2E2-CB60-9406-C81B46E6B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429164"/>
            <a:ext cx="10515600" cy="3747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9355F-BC24-5872-969A-474B1AC3DD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AB9E7EC-7F4B-47B0-ACC5-81BA1CB836E4}" type="datetime1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A86D7-6683-F2DC-6E84-A062611275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APC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775B1-3B49-4E87-FF48-8D193E4992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38F522-CEDD-4CA9-A989-DF376025F2D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1BB8703E-9E5D-26CC-D189-C4FD30BD6218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1074" y="193585"/>
            <a:ext cx="1932344" cy="611909"/>
          </a:xfrm>
          <a:prstGeom prst="rect">
            <a:avLst/>
          </a:prstGeom>
        </p:spPr>
      </p:pic>
      <p:pic>
        <p:nvPicPr>
          <p:cNvPr id="9" name="Picture 8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422970E9-AE5D-C8B7-A4E1-8034244751FA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44" y="224269"/>
            <a:ext cx="1807916" cy="497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15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660" r:id="rId5"/>
    <p:sldLayoutId id="2147483652" r:id="rId6"/>
    <p:sldLayoutId id="2147483653" r:id="rId7"/>
    <p:sldLayoutId id="2147483656" r:id="rId8"/>
    <p:sldLayoutId id="2147483657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9BD04-F38C-BBAE-9CC6-FF3AE5AD41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84B810-4EC0-0D4C-6934-FDD7D50918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DEC1E-33B5-41F3-0EB6-B96E0F2B4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8F522-CEDD-4CA9-A989-DF376025F2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51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9CC87F-3FB7-1619-DD0E-57B7455F0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02A914F-CC46-9E4C-9F48-4993859F41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24608"/>
            <a:ext cx="9144000" cy="4133192"/>
          </a:xfrm>
        </p:spPr>
        <p:txBody>
          <a:bodyPr>
            <a:normAutofit/>
          </a:bodyPr>
          <a:lstStyle/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51240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0C5BBD-F95E-6119-9707-FF6573393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FB35D-5D8D-E3F3-3AE1-97BE77A8D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9321" y="1277363"/>
            <a:ext cx="3932237" cy="1923941"/>
          </a:xfrm>
        </p:spPr>
        <p:txBody>
          <a:bodyPr anchor="ctr">
            <a:normAutofit/>
          </a:bodyPr>
          <a:lstStyle/>
          <a:p>
            <a:pPr algn="ctr"/>
            <a:r>
              <a:rPr lang="en-US" sz="5400" dirty="0"/>
              <a:t>Session Feedback</a:t>
            </a:r>
          </a:p>
        </p:txBody>
      </p:sp>
      <p:pic>
        <p:nvPicPr>
          <p:cNvPr id="5" name="Picture 4" descr="A qr code on a white background">
            <a:extLst>
              <a:ext uri="{FF2B5EF4-FFF2-40B4-BE49-F238E27FC236}">
                <a16:creationId xmlns:a16="http://schemas.microsoft.com/office/drawing/2014/main" id="{4686C0D2-82E9-30A6-B90D-A18A678261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0443" y="1235186"/>
            <a:ext cx="3932237" cy="3932237"/>
          </a:xfrm>
          <a:prstGeom prst="rect">
            <a:avLst/>
          </a:prstGeom>
          <a:noFill/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CF97CEA1-C771-0F52-F15A-AD730E81CDBD}"/>
              </a:ext>
            </a:extLst>
          </p:cNvPr>
          <p:cNvSpPr txBox="1">
            <a:spLocks/>
          </p:cNvSpPr>
          <p:nvPr/>
        </p:nvSpPr>
        <p:spPr>
          <a:xfrm>
            <a:off x="1629321" y="3243482"/>
            <a:ext cx="3932237" cy="1923941"/>
          </a:xfrm>
          <a:prstGeom prst="rect">
            <a:avLst/>
          </a:prstGeom>
        </p:spPr>
        <p:txBody>
          <a:bodyPr vert="horz" lIns="91440" tIns="45720" rIns="91440" bIns="45720" rtlCol="0" anchor="ctr" anchorCtr="1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800" dirty="0">
                <a:latin typeface="Gill Sans MT" panose="020B0502020104020203" pitchFamily="34" charset="0"/>
              </a:rPr>
              <a:t>Please scan this QR code using your mobile or tablet to access short </a:t>
            </a:r>
          </a:p>
          <a:p>
            <a:pPr lvl="0"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800" dirty="0">
                <a:latin typeface="Gill Sans MT" panose="020B0502020104020203" pitchFamily="34" charset="0"/>
              </a:rPr>
              <a:t>feedback surveys for </a:t>
            </a:r>
          </a:p>
          <a:p>
            <a:pPr lvl="0"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800" dirty="0">
                <a:latin typeface="Gill Sans MT" panose="020B0502020104020203" pitchFamily="34" charset="0"/>
              </a:rPr>
              <a:t>all APC sessions.</a:t>
            </a: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0EF60FA0-D9A4-E6D6-AC1A-7B659B683DAE}"/>
              </a:ext>
            </a:extLst>
          </p:cNvPr>
          <p:cNvSpPr/>
          <p:nvPr/>
        </p:nvSpPr>
        <p:spPr>
          <a:xfrm>
            <a:off x="-297711" y="5167423"/>
            <a:ext cx="12489712" cy="1690577"/>
          </a:xfrm>
          <a:custGeom>
            <a:avLst/>
            <a:gdLst/>
            <a:ahLst/>
            <a:cxnLst/>
            <a:rect l="l" t="t" r="r" b="b"/>
            <a:pathLst>
              <a:path w="18705151" h="2899298">
                <a:moveTo>
                  <a:pt x="0" y="0"/>
                </a:moveTo>
                <a:lnTo>
                  <a:pt x="18705151" y="0"/>
                </a:lnTo>
                <a:lnTo>
                  <a:pt x="18705151" y="2899298"/>
                </a:lnTo>
                <a:lnTo>
                  <a:pt x="0" y="289929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558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PC 2025 Brand Colors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0F1D37"/>
      </a:accent1>
      <a:accent2>
        <a:srgbClr val="A3DAD5"/>
      </a:accent2>
      <a:accent3>
        <a:srgbClr val="4774B6"/>
      </a:accent3>
      <a:accent4>
        <a:srgbClr val="CADB2E"/>
      </a:accent4>
      <a:accent5>
        <a:srgbClr val="00ACCD"/>
      </a:accent5>
      <a:accent6>
        <a:srgbClr val="F68B1F"/>
      </a:accent6>
      <a:hlink>
        <a:srgbClr val="ED135D"/>
      </a:hlink>
      <a:folHlink>
        <a:srgbClr val="A5A5A5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FAF4ADFE-1830-4F6A-9F9A-1638C8DC8FD1}" vid="{ECFCB03A-E66E-48D2-A29E-FB9BEE085B1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622D2AFB910849902219D39EF3D713" ma:contentTypeVersion="16" ma:contentTypeDescription="Create a new document." ma:contentTypeScope="" ma:versionID="2cd082c5f2e19b602e0b73203c9dbd1c">
  <xsd:schema xmlns:xsd="http://www.w3.org/2001/XMLSchema" xmlns:xs="http://www.w3.org/2001/XMLSchema" xmlns:p="http://schemas.microsoft.com/office/2006/metadata/properties" xmlns:ns2="cd076daa-5499-4db0-9c35-1dbaf99a768a" xmlns:ns3="95c685ab-9070-4abb-80a1-586b0a0fe71a" targetNamespace="http://schemas.microsoft.com/office/2006/metadata/properties" ma:root="true" ma:fieldsID="74552414d68b2a15b53a9a0f46548dac" ns2:_="" ns3:_="">
    <xsd:import namespace="cd076daa-5499-4db0-9c35-1dbaf99a768a"/>
    <xsd:import namespace="95c685ab-9070-4abb-80a1-586b0a0fe7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076daa-5499-4db0-9c35-1dbaf99a7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09eed23-ebfb-4a37-91ec-f40c1e7bd1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c685ab-9070-4abb-80a1-586b0a0fe71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1e4b00d-00f2-4838-8968-6640a6555901}" ma:internalName="TaxCatchAll" ma:showField="CatchAllData" ma:web="95c685ab-9070-4abb-80a1-586b0a0fe7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5c685ab-9070-4abb-80a1-586b0a0fe71a" xsi:nil="true"/>
    <lcf76f155ced4ddcb4097134ff3c332f xmlns="cd076daa-5499-4db0-9c35-1dbaf99a768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BAD4144-8A2B-4F67-8607-0C6EDE4197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076daa-5499-4db0-9c35-1dbaf99a768a"/>
    <ds:schemaRef ds:uri="95c685ab-9070-4abb-80a1-586b0a0fe7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D7D8C48-A827-436A-B77F-AEEAF9BDDA1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0EBF8E-AE4F-4AB4-9E21-8577A86342BC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cd076daa-5499-4db0-9c35-1dbaf99a768a"/>
    <ds:schemaRef ds:uri="http://schemas.openxmlformats.org/package/2006/metadata/core-properties"/>
    <ds:schemaRef ds:uri="95c685ab-9070-4abb-80a1-586b0a0fe71a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APC 2025 Template</Template>
  <TotalTime>86</TotalTime>
  <Words>23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Arial</vt:lpstr>
      <vt:lpstr>Gill Sans MT</vt:lpstr>
      <vt:lpstr>Office Theme</vt:lpstr>
      <vt:lpstr>PowerPoint Presentation</vt:lpstr>
      <vt:lpstr>PowerPoint Presentation</vt:lpstr>
      <vt:lpstr>Session Feedback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Mokas</dc:creator>
  <cp:lastModifiedBy>Anna Mokas</cp:lastModifiedBy>
  <cp:revision>2</cp:revision>
  <dcterms:created xsi:type="dcterms:W3CDTF">2025-02-11T06:59:53Z</dcterms:created>
  <dcterms:modified xsi:type="dcterms:W3CDTF">2025-06-06T18:52:14Z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0x01010039622D2AFB910849902219D39EF3D713</vt:lpwstr>
  </property>
  <property fmtid="{D5CDD505-2E9C-101B-9397-08002B2CF9AE}" pid="3" name="MediaServiceImageTags">
    <vt:lpwstr/>
  </property>
</Properties>
</file>