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7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1C4B"/>
    <a:srgbClr val="FF8200"/>
    <a:srgbClr val="011C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9DA54A-11B6-45AD-8895-ABB70DFD1786}" v="23" dt="2026-02-26T19:55:45.638"/>
    <p1510:client id="{871D3207-43D9-4AAF-BC78-FFEC877290D8}" v="9" dt="2026-02-26T20:12:00.711"/>
    <p1510:client id="{A75B0B97-F25D-444A-A829-966CE26713B3}" v="1" dt="2026-02-26T20:14:24.3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011C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B0410-B761-18EC-9854-EAE7A57B5FB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E5E1BE-0EDD-3775-59C3-27F3E26964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16858-024B-1096-4996-1FEA94030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22-24, 2026 | BOSTON, MA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AC532B-9BDD-0861-9CA0-1DF35F23D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EA IGNITE SPRING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05C3D-71B5-4530-4E93-04BF652AE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6B82-DAD8-4488-A5B5-AA68D465F11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9CA79C-CE5A-30BD-78A9-25A92D022C04}"/>
              </a:ext>
            </a:extLst>
          </p:cNvPr>
          <p:cNvSpPr txBox="1"/>
          <p:nvPr userDrawn="1"/>
        </p:nvSpPr>
        <p:spPr>
          <a:xfrm>
            <a:off x="8506539" y="397158"/>
            <a:ext cx="33320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Arial Nova" panose="020B0504020202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SPRING | APRIL 22-24, 2026 | BOSTON, MA</a:t>
            </a:r>
          </a:p>
        </p:txBody>
      </p:sp>
      <p:pic>
        <p:nvPicPr>
          <p:cNvPr id="8" name="Picture 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51B58FC-BD63-5BD1-CD2C-20C734A01B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337" y="236728"/>
            <a:ext cx="1835379" cy="597861"/>
          </a:xfrm>
          <a:prstGeom prst="rect">
            <a:avLst/>
          </a:prstGeom>
        </p:spPr>
      </p:pic>
      <p:pic>
        <p:nvPicPr>
          <p:cNvPr id="9" name="Picture 8" descr="A black background with white text and orange sun&#10;&#10;AI-generated content may be incorrect.">
            <a:extLst>
              <a:ext uri="{FF2B5EF4-FFF2-40B4-BE49-F238E27FC236}">
                <a16:creationId xmlns:a16="http://schemas.microsoft.com/office/drawing/2014/main" id="{8C51A80F-A560-9075-43F8-97E3B2D1FCB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41" y="-43183"/>
            <a:ext cx="1421673" cy="1198540"/>
          </a:xfrm>
          <a:prstGeom prst="rect">
            <a:avLst/>
          </a:prstGeom>
        </p:spPr>
      </p:pic>
      <p:pic>
        <p:nvPicPr>
          <p:cNvPr id="10" name="Picture 9" descr="A white triangle on a black background&#10;&#10;AI-generated content may be incorrect.">
            <a:extLst>
              <a:ext uri="{FF2B5EF4-FFF2-40B4-BE49-F238E27FC236}">
                <a16:creationId xmlns:a16="http://schemas.microsoft.com/office/drawing/2014/main" id="{D7C115B1-ED9C-9DAA-19E9-D1A180BE9B2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520" b="22665"/>
          <a:stretch>
            <a:fillRect/>
          </a:stretch>
        </p:blipFill>
        <p:spPr>
          <a:xfrm rot="18134495">
            <a:off x="11330708" y="5331420"/>
            <a:ext cx="1330325" cy="1044294"/>
          </a:xfrm>
          <a:prstGeom prst="rect">
            <a:avLst/>
          </a:prstGeom>
        </p:spPr>
      </p:pic>
      <p:pic>
        <p:nvPicPr>
          <p:cNvPr id="11" name="Picture 10" descr="A triangle with a black background&#10;&#10;AI-generated content may be incorrect.">
            <a:extLst>
              <a:ext uri="{FF2B5EF4-FFF2-40B4-BE49-F238E27FC236}">
                <a16:creationId xmlns:a16="http://schemas.microsoft.com/office/drawing/2014/main" id="{7511D8B3-026A-C6B8-C48C-66CF3033F5A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524"/>
          <a:stretch>
            <a:fillRect/>
          </a:stretch>
        </p:blipFill>
        <p:spPr>
          <a:xfrm rot="296149">
            <a:off x="11485115" y="4664363"/>
            <a:ext cx="706885" cy="1471200"/>
          </a:xfrm>
          <a:prstGeom prst="rect">
            <a:avLst/>
          </a:prstGeom>
        </p:spPr>
      </p:pic>
      <p:pic>
        <p:nvPicPr>
          <p:cNvPr id="12" name="Picture 11" descr="A white line in a black background&#10;&#10;AI-generated content may be incorrect.">
            <a:extLst>
              <a:ext uri="{FF2B5EF4-FFF2-40B4-BE49-F238E27FC236}">
                <a16:creationId xmlns:a16="http://schemas.microsoft.com/office/drawing/2014/main" id="{4D7B1BE1-DECD-B76F-A3F3-285A05DE768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58" t="39225" r="43878" b="44962"/>
          <a:stretch>
            <a:fillRect/>
          </a:stretch>
        </p:blipFill>
        <p:spPr>
          <a:xfrm>
            <a:off x="1246909" y="83123"/>
            <a:ext cx="325900" cy="1081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598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011C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57A1C-84FF-87FB-B389-52B983BE0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C8373-5D9B-2730-AD18-6BA4205F2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43AFB-F315-6FD7-9E4A-AC2638968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22-24, 2026 | BOSTON, MA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FAA3E-2946-E2E0-98A2-7DC1C461C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EA IGNITE SPRING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CE98B5-28DC-601C-BE6D-AD2723E75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6B82-DAD8-4488-A5B5-AA68D465F11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4758495-E967-A870-6FB1-5CD8A9AD32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808" y="5608320"/>
            <a:ext cx="1127169" cy="367167"/>
          </a:xfrm>
          <a:prstGeom prst="rect">
            <a:avLst/>
          </a:prstGeom>
        </p:spPr>
      </p:pic>
      <p:pic>
        <p:nvPicPr>
          <p:cNvPr id="8" name="Picture 7" descr="A black background with white text and orange sun&#10;&#10;AI-generated content may be incorrect.">
            <a:extLst>
              <a:ext uri="{FF2B5EF4-FFF2-40B4-BE49-F238E27FC236}">
                <a16:creationId xmlns:a16="http://schemas.microsoft.com/office/drawing/2014/main" id="{1036275D-CDB3-DAC6-0C4B-A8023144CDA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183347"/>
            <a:ext cx="1284991" cy="1083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53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011C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FBC77-9E4E-FE77-E5FB-DD2F5802A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BDA8FC-D8BA-B866-AF89-4DE187E49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23CF8-D786-CFAE-F932-A53F78462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22-24, 2026 | BOSTON, MA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F504D-5FBA-C517-2088-975EA4857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EA IGNITE SPRING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585FF-C06C-EF25-9ECB-772EF6151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6B82-DAD8-4488-A5B5-AA68D465F11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635902-A0EA-87EE-C2DA-46156C3842E2}"/>
              </a:ext>
            </a:extLst>
          </p:cNvPr>
          <p:cNvSpPr txBox="1"/>
          <p:nvPr userDrawn="1"/>
        </p:nvSpPr>
        <p:spPr>
          <a:xfrm>
            <a:off x="8610600" y="205200"/>
            <a:ext cx="33320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Arial" panose="020B0604020202020204" pitchFamily="34" charset="0"/>
                <a:ea typeface="Sans Serif Collection" panose="020B0502040504020204" pitchFamily="34" charset="0"/>
                <a:cs typeface="Arial" panose="020B0604020202020204" pitchFamily="34" charset="0"/>
              </a:rPr>
              <a:t>SPRING | APRIL 22-24, 2026 | BOSTON, MA</a:t>
            </a:r>
          </a:p>
        </p:txBody>
      </p:sp>
      <p:pic>
        <p:nvPicPr>
          <p:cNvPr id="8" name="Picture 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BD2061FF-89AC-69EE-3341-7C53135DE4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337" y="236728"/>
            <a:ext cx="1835379" cy="597861"/>
          </a:xfrm>
          <a:prstGeom prst="rect">
            <a:avLst/>
          </a:prstGeom>
        </p:spPr>
      </p:pic>
      <p:pic>
        <p:nvPicPr>
          <p:cNvPr id="9" name="Picture 8" descr="A black background with white text and orange sun&#10;&#10;AI-generated content may be incorrect.">
            <a:extLst>
              <a:ext uri="{FF2B5EF4-FFF2-40B4-BE49-F238E27FC236}">
                <a16:creationId xmlns:a16="http://schemas.microsoft.com/office/drawing/2014/main" id="{2E19C537-0C37-4799-7BFA-132E1405602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41" y="-43183"/>
            <a:ext cx="1421673" cy="1198540"/>
          </a:xfrm>
          <a:prstGeom prst="rect">
            <a:avLst/>
          </a:prstGeom>
        </p:spPr>
      </p:pic>
      <p:pic>
        <p:nvPicPr>
          <p:cNvPr id="10" name="Picture 9" descr="A white triangle on a black background&#10;&#10;AI-generated content may be incorrect.">
            <a:extLst>
              <a:ext uri="{FF2B5EF4-FFF2-40B4-BE49-F238E27FC236}">
                <a16:creationId xmlns:a16="http://schemas.microsoft.com/office/drawing/2014/main" id="{E3D671BD-8326-8835-BCCB-204EE535FE1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520" b="22665"/>
          <a:stretch>
            <a:fillRect/>
          </a:stretch>
        </p:blipFill>
        <p:spPr>
          <a:xfrm rot="18723399">
            <a:off x="11741991" y="642445"/>
            <a:ext cx="1330325" cy="1044294"/>
          </a:xfrm>
          <a:prstGeom prst="rect">
            <a:avLst/>
          </a:prstGeom>
        </p:spPr>
      </p:pic>
      <p:pic>
        <p:nvPicPr>
          <p:cNvPr id="11" name="Picture 10" descr="A triangle with a black background&#10;&#10;AI-generated content may be incorrect.">
            <a:extLst>
              <a:ext uri="{FF2B5EF4-FFF2-40B4-BE49-F238E27FC236}">
                <a16:creationId xmlns:a16="http://schemas.microsoft.com/office/drawing/2014/main" id="{3FB11E9A-D63C-22F1-EB66-D55C2CA3EF3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31" t="-1958" r="-31564" b="1958"/>
          <a:stretch>
            <a:fillRect/>
          </a:stretch>
        </p:blipFill>
        <p:spPr>
          <a:xfrm rot="14548905">
            <a:off x="11181418" y="419756"/>
            <a:ext cx="2148973" cy="1471200"/>
          </a:xfrm>
          <a:prstGeom prst="rect">
            <a:avLst/>
          </a:prstGeom>
        </p:spPr>
      </p:pic>
      <p:pic>
        <p:nvPicPr>
          <p:cNvPr id="12" name="Picture 11" descr="A white line in a black background&#10;&#10;AI-generated content may be incorrect.">
            <a:extLst>
              <a:ext uri="{FF2B5EF4-FFF2-40B4-BE49-F238E27FC236}">
                <a16:creationId xmlns:a16="http://schemas.microsoft.com/office/drawing/2014/main" id="{7A5D764E-81F8-7D34-9C7B-426E9329CFE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58" t="39225" r="43878" b="44962"/>
          <a:stretch>
            <a:fillRect/>
          </a:stretch>
        </p:blipFill>
        <p:spPr>
          <a:xfrm>
            <a:off x="1246909" y="83123"/>
            <a:ext cx="325900" cy="1081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0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FBC77-9E4E-FE77-E5FB-DD2F5802A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FF82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BDA8FC-D8BA-B866-AF89-4DE187E49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011C4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23CF8-D786-CFAE-F932-A53F78462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22-24, 2026 | BOSTON, MA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F504D-5FBA-C517-2088-975EA4857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EA IGNITE SPRING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585FF-C06C-EF25-9ECB-772EF6151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6B82-DAD8-4488-A5B5-AA68D465F11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635902-A0EA-87EE-C2DA-46156C3842E2}"/>
              </a:ext>
            </a:extLst>
          </p:cNvPr>
          <p:cNvSpPr txBox="1"/>
          <p:nvPr userDrawn="1"/>
        </p:nvSpPr>
        <p:spPr>
          <a:xfrm>
            <a:off x="8610600" y="205200"/>
            <a:ext cx="33320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>
                <a:solidFill>
                  <a:srgbClr val="011C4B"/>
                </a:solidFill>
                <a:latin typeface="Arial" panose="020B0604020202020204" pitchFamily="34" charset="0"/>
                <a:ea typeface="Sans Serif Collection" panose="020B0502040504020204" pitchFamily="34" charset="0"/>
                <a:cs typeface="Arial" panose="020B0604020202020204" pitchFamily="34" charset="0"/>
              </a:rPr>
              <a:t>SPRING | APRIL 22-24, 2026 | BOSTON, MA</a:t>
            </a:r>
          </a:p>
        </p:txBody>
      </p:sp>
      <p:pic>
        <p:nvPicPr>
          <p:cNvPr id="11" name="Picture 10" descr="A triangle with a black background&#10;&#10;AI-generated content may be incorrect.">
            <a:extLst>
              <a:ext uri="{FF2B5EF4-FFF2-40B4-BE49-F238E27FC236}">
                <a16:creationId xmlns:a16="http://schemas.microsoft.com/office/drawing/2014/main" id="{3FB11E9A-D63C-22F1-EB66-D55C2CA3EF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31" t="-1958" r="-31564" b="1958"/>
          <a:stretch>
            <a:fillRect/>
          </a:stretch>
        </p:blipFill>
        <p:spPr>
          <a:xfrm rot="14548905">
            <a:off x="11006672" y="514011"/>
            <a:ext cx="2148973" cy="1471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B274D96-286B-BB20-2594-FFE7335B35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800" y="152219"/>
            <a:ext cx="2437095" cy="81236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4C7A042-72D6-96EC-B7A8-89F489DCAF4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72" y="227969"/>
            <a:ext cx="936161" cy="631826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BBA7B1F-8B76-C0FD-0A47-D33F1F001B3F}"/>
              </a:ext>
            </a:extLst>
          </p:cNvPr>
          <p:cNvCxnSpPr>
            <a:cxnSpLocks/>
          </p:cNvCxnSpPr>
          <p:nvPr userDrawn="1"/>
        </p:nvCxnSpPr>
        <p:spPr>
          <a:xfrm>
            <a:off x="1397253" y="204261"/>
            <a:ext cx="0" cy="631826"/>
          </a:xfrm>
          <a:prstGeom prst="line">
            <a:avLst/>
          </a:prstGeom>
          <a:ln>
            <a:solidFill>
              <a:srgbClr val="011C4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3670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rgbClr val="011C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2954A-CE3D-DD97-3C55-4AE62D3CD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82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043DF-9462-1EEE-40B4-78A32B70CE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FA94BB-6CA7-C511-22F9-0F3F1FA27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B95385-DEF0-279F-F92A-33D3EA370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22-24, 2026 | BOSTON, MA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13E5DC-7004-EF0F-D151-083E0AB29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EA IGNITE SPRING 2026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83A88F-24D1-FD70-9258-D202D564A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6B82-DAD8-4488-A5B5-AA68D465F113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EF5A151-7ECF-E45B-282F-DFB05EFF2A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808" y="5608320"/>
            <a:ext cx="1127169" cy="367167"/>
          </a:xfrm>
          <a:prstGeom prst="rect">
            <a:avLst/>
          </a:prstGeom>
        </p:spPr>
      </p:pic>
      <p:pic>
        <p:nvPicPr>
          <p:cNvPr id="15" name="Picture 14" descr="A black background with white text and orange sun&#10;&#10;AI-generated content may be incorrect.">
            <a:extLst>
              <a:ext uri="{FF2B5EF4-FFF2-40B4-BE49-F238E27FC236}">
                <a16:creationId xmlns:a16="http://schemas.microsoft.com/office/drawing/2014/main" id="{ADC0AEFE-8242-0CA2-E6B4-D7B060047CC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183347"/>
            <a:ext cx="1284991" cy="1083310"/>
          </a:xfrm>
          <a:prstGeom prst="rect">
            <a:avLst/>
          </a:prstGeom>
        </p:spPr>
      </p:pic>
      <p:pic>
        <p:nvPicPr>
          <p:cNvPr id="16" name="Picture 15" descr="A white triangle on a black background&#10;&#10;AI-generated content may be incorrect.">
            <a:extLst>
              <a:ext uri="{FF2B5EF4-FFF2-40B4-BE49-F238E27FC236}">
                <a16:creationId xmlns:a16="http://schemas.microsoft.com/office/drawing/2014/main" id="{6D0135BD-F030-BE99-770D-90A5920E06A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520" b="22665"/>
          <a:stretch>
            <a:fillRect/>
          </a:stretch>
        </p:blipFill>
        <p:spPr>
          <a:xfrm rot="18134495">
            <a:off x="11259587" y="-670702"/>
            <a:ext cx="1330325" cy="1044294"/>
          </a:xfrm>
          <a:prstGeom prst="rect">
            <a:avLst/>
          </a:prstGeom>
        </p:spPr>
      </p:pic>
      <p:pic>
        <p:nvPicPr>
          <p:cNvPr id="17" name="Picture 16" descr="A triangle with a black background&#10;&#10;AI-generated content may be incorrect.">
            <a:extLst>
              <a:ext uri="{FF2B5EF4-FFF2-40B4-BE49-F238E27FC236}">
                <a16:creationId xmlns:a16="http://schemas.microsoft.com/office/drawing/2014/main" id="{54B066EC-CC8C-D5E5-C677-AB7520C8EF8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3106"/>
          <a:stretch>
            <a:fillRect/>
          </a:stretch>
        </p:blipFill>
        <p:spPr>
          <a:xfrm rot="8265281">
            <a:off x="11298842" y="-129263"/>
            <a:ext cx="1568218" cy="147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43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rgbClr val="011C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A5959-CCA4-FA6A-829A-7966C5379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FF82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B8E466-D74D-C407-C877-260AA16F7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0E71F7-8514-A9E9-593C-7D97E686DB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B30E9C-FFC0-4203-AA5A-5E15378CB3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DDA7B-A763-1337-8673-C46B86BC29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042E5D-757F-A230-35CD-01FB7C451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22-24, 2026 | BOSTON, MA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0C87D6-682C-6714-D8D8-526322314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EA IGNITE SPRING 2026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D33A4E-8BD5-99E2-FCD8-87FC411DA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6B82-DAD8-4488-A5B5-AA68D465F113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44503B6C-AFF2-ADBB-DCB3-18EB0B81615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808" y="5608320"/>
            <a:ext cx="1127169" cy="367167"/>
          </a:xfrm>
          <a:prstGeom prst="rect">
            <a:avLst/>
          </a:prstGeom>
        </p:spPr>
      </p:pic>
      <p:pic>
        <p:nvPicPr>
          <p:cNvPr id="11" name="Picture 10" descr="A black background with white text and orange sun&#10;&#10;AI-generated content may be incorrect.">
            <a:extLst>
              <a:ext uri="{FF2B5EF4-FFF2-40B4-BE49-F238E27FC236}">
                <a16:creationId xmlns:a16="http://schemas.microsoft.com/office/drawing/2014/main" id="{6B407489-DB47-BCD6-0417-3B8FC552D74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183347"/>
            <a:ext cx="1284991" cy="1083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788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8A8CE-E636-F5F2-3EE4-4304901BF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055E21-390B-8504-7266-CC10B0E62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22-24, 2026 | BOSTON, MA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C4C1E1-BC2C-81EF-38D1-0FA6910E0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EA IGNITE SPRING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5E1469-6AB3-3D61-A72B-9BBC3CE12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6B82-DAD8-4488-A5B5-AA68D465F113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303FA2E-F305-2DF5-6244-E1C292326A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808" y="5608320"/>
            <a:ext cx="1127169" cy="367167"/>
          </a:xfrm>
          <a:prstGeom prst="rect">
            <a:avLst/>
          </a:prstGeom>
        </p:spPr>
      </p:pic>
      <p:pic>
        <p:nvPicPr>
          <p:cNvPr id="7" name="Picture 6" descr="A black background with white text and orange sun&#10;&#10;AI-generated content may be incorrect.">
            <a:extLst>
              <a:ext uri="{FF2B5EF4-FFF2-40B4-BE49-F238E27FC236}">
                <a16:creationId xmlns:a16="http://schemas.microsoft.com/office/drawing/2014/main" id="{B41FEF36-E064-859B-2E0E-709738E2D2A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183347"/>
            <a:ext cx="1284991" cy="1083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297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51AA50-E348-C5F2-DD8A-AA126327A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APRIL 22-24, 2026 | BOSTON, MA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417276-65A1-8EE9-8C5E-FDA119900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EA IGNITE SPRING 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605296-281A-EB92-236C-205701D3D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26B82-DAD8-4488-A5B5-AA68D465F11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354CAD-E73F-7053-012A-BB5080890CFC}"/>
              </a:ext>
            </a:extLst>
          </p:cNvPr>
          <p:cNvSpPr txBox="1"/>
          <p:nvPr userDrawn="1"/>
        </p:nvSpPr>
        <p:spPr>
          <a:xfrm>
            <a:off x="8610600" y="205200"/>
            <a:ext cx="33320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>
                <a:solidFill>
                  <a:schemeClr val="bg1"/>
                </a:solidFill>
                <a:latin typeface="Arial" panose="020B0604020202020204" pitchFamily="34" charset="0"/>
                <a:ea typeface="Sans Serif Collection" panose="020B0502040504020204" pitchFamily="34" charset="0"/>
                <a:cs typeface="Arial" panose="020B0604020202020204" pitchFamily="34" charset="0"/>
              </a:rPr>
              <a:t>SPRING | APRIL 22-24, 2026 | BOSTON, MA</a:t>
            </a:r>
          </a:p>
        </p:txBody>
      </p:sp>
      <p:pic>
        <p:nvPicPr>
          <p:cNvPr id="8" name="Picture 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288432E5-259C-C88F-E278-E742E89750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337" y="236728"/>
            <a:ext cx="1835379" cy="597861"/>
          </a:xfrm>
          <a:prstGeom prst="rect">
            <a:avLst/>
          </a:prstGeom>
        </p:spPr>
      </p:pic>
      <p:pic>
        <p:nvPicPr>
          <p:cNvPr id="9" name="Picture 8" descr="A black background with white text and orange sun&#10;&#10;AI-generated content may be incorrect.">
            <a:extLst>
              <a:ext uri="{FF2B5EF4-FFF2-40B4-BE49-F238E27FC236}">
                <a16:creationId xmlns:a16="http://schemas.microsoft.com/office/drawing/2014/main" id="{F2E102AC-7E4D-3769-F9D6-1F3F75CD653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41" y="-43183"/>
            <a:ext cx="1421673" cy="1198540"/>
          </a:xfrm>
          <a:prstGeom prst="rect">
            <a:avLst/>
          </a:prstGeom>
        </p:spPr>
      </p:pic>
      <p:pic>
        <p:nvPicPr>
          <p:cNvPr id="10" name="Picture 9" descr="A white triangle on a black background&#10;&#10;AI-generated content may be incorrect.">
            <a:extLst>
              <a:ext uri="{FF2B5EF4-FFF2-40B4-BE49-F238E27FC236}">
                <a16:creationId xmlns:a16="http://schemas.microsoft.com/office/drawing/2014/main" id="{5ABE5324-A78B-BEEF-C8A3-EF449042FE6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520" b="22665"/>
          <a:stretch>
            <a:fillRect/>
          </a:stretch>
        </p:blipFill>
        <p:spPr>
          <a:xfrm rot="18134495">
            <a:off x="11330708" y="5331420"/>
            <a:ext cx="1330325" cy="1044294"/>
          </a:xfrm>
          <a:prstGeom prst="rect">
            <a:avLst/>
          </a:prstGeom>
        </p:spPr>
      </p:pic>
      <p:pic>
        <p:nvPicPr>
          <p:cNvPr id="11" name="Picture 10" descr="A triangle with a black background&#10;&#10;AI-generated content may be incorrect.">
            <a:extLst>
              <a:ext uri="{FF2B5EF4-FFF2-40B4-BE49-F238E27FC236}">
                <a16:creationId xmlns:a16="http://schemas.microsoft.com/office/drawing/2014/main" id="{4B4899DB-8042-BF89-0358-9AD3BA5FBBF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524"/>
          <a:stretch>
            <a:fillRect/>
          </a:stretch>
        </p:blipFill>
        <p:spPr>
          <a:xfrm rot="296149">
            <a:off x="11485115" y="4664363"/>
            <a:ext cx="706885" cy="1471200"/>
          </a:xfrm>
          <a:prstGeom prst="rect">
            <a:avLst/>
          </a:prstGeom>
        </p:spPr>
      </p:pic>
      <p:pic>
        <p:nvPicPr>
          <p:cNvPr id="12" name="Picture 11" descr="A white line in a black background&#10;&#10;AI-generated content may be incorrect.">
            <a:extLst>
              <a:ext uri="{FF2B5EF4-FFF2-40B4-BE49-F238E27FC236}">
                <a16:creationId xmlns:a16="http://schemas.microsoft.com/office/drawing/2014/main" id="{D174881E-2C4A-F221-28DA-DAF1009C20A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58" t="39225" r="43878" b="44962"/>
          <a:stretch>
            <a:fillRect/>
          </a:stretch>
        </p:blipFill>
        <p:spPr>
          <a:xfrm>
            <a:off x="1246909" y="83123"/>
            <a:ext cx="325900" cy="1081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080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1C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E6ABAC-7FC6-4020-2BAD-5E7D74A8D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B26CDC-947E-C382-55C1-679E9B1F79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D6CA9-7740-69BC-F8AE-E006F37D84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APRIL 22-24, 2026 | BOSTON, MA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A8B03E-D80F-7CA3-6B91-EB9C62FFCC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EA IGNITE SPRING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138F79-0577-748F-E8D0-77583E71AE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326B82-DAD8-4488-A5B5-AA68D465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37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6" r:id="rId4"/>
    <p:sldLayoutId id="2147483652" r:id="rId5"/>
    <p:sldLayoutId id="2147483653" r:id="rId6"/>
    <p:sldLayoutId id="2147483654" r:id="rId7"/>
    <p:sldLayoutId id="214748365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82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5BF460F-590C-A872-202E-F67DA34959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990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0C153-D7EF-2DDE-65F2-12A91713F3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9E0F1F-C840-CDA2-CD51-D99C21C264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393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868C6-AF10-477A-DBDD-2F11374F0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81196-2DF2-21B2-55D1-C510B9AF9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145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EC899-75A6-B470-FE5C-CC0B4100B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CDADB0-7F68-48FF-E670-AF514DE969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447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AI Spring Color Palette">
      <a:dk1>
        <a:srgbClr val="011C4B"/>
      </a:dk1>
      <a:lt1>
        <a:sysClr val="window" lastClr="FFFFFF"/>
      </a:lt1>
      <a:dk2>
        <a:srgbClr val="0E2841"/>
      </a:dk2>
      <a:lt2>
        <a:srgbClr val="FFFFFF"/>
      </a:lt2>
      <a:accent1>
        <a:srgbClr val="FF8200"/>
      </a:accent1>
      <a:accent2>
        <a:srgbClr val="FFC600"/>
      </a:accent2>
      <a:accent3>
        <a:srgbClr val="005CBA"/>
      </a:accent3>
      <a:accent4>
        <a:srgbClr val="93358D"/>
      </a:accent4>
      <a:accent5>
        <a:srgbClr val="6F7273"/>
      </a:accent5>
      <a:accent6>
        <a:srgbClr val="FFFFFF"/>
      </a:accent6>
      <a:hlink>
        <a:srgbClr val="FF8200"/>
      </a:hlink>
      <a:folHlink>
        <a:srgbClr val="005CBA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AIS26 - Speaker PPT Templates" id="{5D6DBEC9-5C2C-4CA3-9C49-A3F640819BD4}" vid="{F0B0679D-135B-4B95-A743-3957AB28641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5c685ab-9070-4abb-80a1-586b0a0fe71a" xsi:nil="true"/>
    <lcf76f155ced4ddcb4097134ff3c332f xmlns="cd076daa-5499-4db0-9c35-1dbaf99a768a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622D2AFB910849902219D39EF3D713" ma:contentTypeVersion="17" ma:contentTypeDescription="Create a new document." ma:contentTypeScope="" ma:versionID="86def4efbf6bfb0ad135a006c48d5e3a">
  <xsd:schema xmlns:xsd="http://www.w3.org/2001/XMLSchema" xmlns:xs="http://www.w3.org/2001/XMLSchema" xmlns:p="http://schemas.microsoft.com/office/2006/metadata/properties" xmlns:ns2="cd076daa-5499-4db0-9c35-1dbaf99a768a" xmlns:ns3="95c685ab-9070-4abb-80a1-586b0a0fe71a" targetNamespace="http://schemas.microsoft.com/office/2006/metadata/properties" ma:root="true" ma:fieldsID="706be59bdad2eac468a63d5cb6290ee8" ns2:_="" ns3:_="">
    <xsd:import namespace="cd076daa-5499-4db0-9c35-1dbaf99a768a"/>
    <xsd:import namespace="95c685ab-9070-4abb-80a1-586b0a0fe7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076daa-5499-4db0-9c35-1dbaf99a76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09eed23-ebfb-4a37-91ec-f40c1e7bd1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c685ab-9070-4abb-80a1-586b0a0fe71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1e4b00d-00f2-4838-8968-6640a6555901}" ma:internalName="TaxCatchAll" ma:showField="CatchAllData" ma:web="95c685ab-9070-4abb-80a1-586b0a0fe7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F339C52-619A-471D-8FE4-4726ECABA325}">
  <ds:schemaRefs>
    <ds:schemaRef ds:uri="http://purl.org/dc/terms/"/>
    <ds:schemaRef ds:uri="http://purl.org/dc/elements/1.1/"/>
    <ds:schemaRef ds:uri="http://www.w3.org/XML/1998/namespace"/>
    <ds:schemaRef ds:uri="95c685ab-9070-4abb-80a1-586b0a0fe71a"/>
    <ds:schemaRef ds:uri="http://schemas.microsoft.com/office/2006/metadata/properties"/>
    <ds:schemaRef ds:uri="cd076daa-5499-4db0-9c35-1dbaf99a76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B87F63C-BA98-4ACB-B37B-B84C5407113F}">
  <ds:schemaRefs>
    <ds:schemaRef ds:uri="95c685ab-9070-4abb-80a1-586b0a0fe71a"/>
    <ds:schemaRef ds:uri="cd076daa-5499-4db0-9c35-1dbaf99a768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ED2198F-7B19-40B0-9C8E-D8B8EB7C6E6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Arial Nova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Fiore</dc:creator>
  <cp:lastModifiedBy>Anna Mokas</cp:lastModifiedBy>
  <cp:revision>2</cp:revision>
  <dcterms:created xsi:type="dcterms:W3CDTF">2026-02-18T20:14:50Z</dcterms:created>
  <dcterms:modified xsi:type="dcterms:W3CDTF">2026-02-26T20:14:24Z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0x01010039622D2AFB910849902219D39EF3D713</vt:lpwstr>
  </property>
  <property fmtid="{D5CDD505-2E9C-101B-9397-08002B2CF9AE}" pid="3" name="MediaServiceImageTags">
    <vt:lpwstr/>
  </property>
</Properties>
</file>