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FECA8-D87A-47CE-BBB1-40BC340098DE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679E9-8A27-413C-8AF4-3BF329788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04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/ Speaker Ima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B33B36DE-B5FB-BA2C-FC37-970158A2FBD0}"/>
              </a:ext>
            </a:extLst>
          </p:cNvPr>
          <p:cNvSpPr/>
          <p:nvPr userDrawn="1"/>
        </p:nvSpPr>
        <p:spPr>
          <a:xfrm>
            <a:off x="-14287" y="2826326"/>
            <a:ext cx="4322618" cy="4031674"/>
          </a:xfrm>
          <a:prstGeom prst="rtTriangle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32FDFA57-260A-E00F-D733-7FC8BFF094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2913" y="1279381"/>
            <a:ext cx="4775200" cy="46736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A2C2-4B3F-BBB4-BF45-DE45A2078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4872" y="1253171"/>
            <a:ext cx="5975927" cy="276586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8F33D-AA3D-4A59-2EC1-CBD32EB3D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3635" y="4745123"/>
            <a:ext cx="4978400" cy="96289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0EBFEE-9732-4DD6-07C6-EFA99C22D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789C7D-3D20-4766-955A-3334D9F485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C7127-C812-4615-12AE-11296EC7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DA7B36-C4A2-403F-BF13-8F952919B4F6}" type="datetime1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E72071-307A-15C0-1A6A-B573054FA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EA Ignite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9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BF2A-6331-C725-A988-6F09EBA4E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9219"/>
            <a:ext cx="10515600" cy="4359562"/>
          </a:xfrm>
        </p:spPr>
        <p:txBody>
          <a:bodyPr anchor="ctr" anchorCtr="1"/>
          <a:lstStyle>
            <a:lvl1pPr>
              <a:defRPr b="0" i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27C36D-F85B-8CB1-3DAA-B1E1D7C1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C7BE-8671-40F6-9988-613945A5E230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4C639A-9E76-D871-0CA9-DD4F5BE8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4DF64-52AF-32E5-3B0F-DD29B7DB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 descr="Open quotation mark outline">
            <a:extLst>
              <a:ext uri="{FF2B5EF4-FFF2-40B4-BE49-F238E27FC236}">
                <a16:creationId xmlns:a16="http://schemas.microsoft.com/office/drawing/2014/main" id="{9536EAA4-4B60-9CB7-A0D3-FCB33F738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45" y="974437"/>
            <a:ext cx="914400" cy="914400"/>
          </a:xfrm>
          <a:prstGeom prst="rect">
            <a:avLst/>
          </a:prstGeom>
        </p:spPr>
      </p:pic>
      <p:pic>
        <p:nvPicPr>
          <p:cNvPr id="8" name="Graphic 7" descr="Open quotation mark outline">
            <a:extLst>
              <a:ext uri="{FF2B5EF4-FFF2-40B4-BE49-F238E27FC236}">
                <a16:creationId xmlns:a16="http://schemas.microsoft.com/office/drawing/2014/main" id="{22AEA36B-A51E-20AB-0B88-4AF58EAB66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1240655" y="49691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7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8AAD5-803B-A1C2-0A57-487DFFFD7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 anchorCtr="1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7BB36-7B1D-413B-B145-505DCF70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9F2E7-DF5B-4F01-A827-57C8A6276416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AF32-1954-2541-2F33-1B417E66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4FCA6-18BB-7D5B-EC3C-9064D61F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0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for ph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7BB36-7B1D-413B-B145-505DCF70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9F2E7-DF5B-4F01-A827-57C8A6276416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AF32-1954-2541-2F33-1B417E66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4FCA6-18BB-7D5B-EC3C-9064D61F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5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C55C8-9D09-93A1-C889-93C7E8C9B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910EA-BFF4-5C65-C000-AE97EE8B0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13F7E-5C58-0CA3-91EB-340ADB653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D191-C132-4B94-B7CA-0D70F2E2CACE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ED287-A735-B19A-5CA6-2EF1DFF6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4B839-31A7-4983-1C97-FB005AEE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5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ody Slide 2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7024B-A388-ED73-B357-3A2C01AC6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BD9E9-FF58-9864-89F1-2A25EFEDE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05891"/>
            <a:ext cx="5181600" cy="40710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4CAAE-7BF1-C5EC-6243-80A1A64A8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05889"/>
            <a:ext cx="5181600" cy="40710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03FF4-53BB-6B03-332A-A0CC44F37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5EABD-8F18-4FF3-BE24-1749B451272C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5D8B7-1B7E-A7E3-4F49-ACB92D209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06383-C155-4643-2811-8974D5B6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6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Body Slide 3 -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41784-BE15-08B3-9FC3-AA8B10DB8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1239114"/>
            <a:ext cx="10515600" cy="63774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B995B-81CF-D9D5-8989-FCF6F7C76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1" y="2023196"/>
            <a:ext cx="5157787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A2361-D3F5-346C-C85D-1FBFB0168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847108"/>
            <a:ext cx="5157787" cy="325812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7D37FD-5B25-057C-ADFF-F4D0ACA15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0" y="2023196"/>
            <a:ext cx="5108577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5D285-65C7-1131-5ADE-6B700FBF05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847108"/>
            <a:ext cx="5183188" cy="325812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0A023A-5817-DEB2-807E-0766E04D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C0FA-E6D2-49F3-B9F7-1591DE887BE5}" type="datetime1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9DFF2D-C882-61E0-9C55-EB9BBD00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807159-A1FE-053D-1DB6-1365F2FB2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1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7F6F4-96FA-DFCF-9DD9-6A4B7191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6" y="1145308"/>
            <a:ext cx="4114800" cy="4715742"/>
          </a:xfrm>
        </p:spPr>
        <p:txBody>
          <a:bodyPr anchor="ctr" anchorCtr="1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3FB0E-0772-8CC9-42AD-AA9976689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45308"/>
            <a:ext cx="6172200" cy="47157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AD940-59C0-21FE-2804-A8C8A084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2203-4919-44E9-AA8B-2586FA0A4C2A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8660A-306C-E936-E37A-3334E7FE3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3D08A-07AB-D1DF-8075-F4FECD85E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7C2FE-8C3E-9A44-C1CD-FAD8138B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9428"/>
            <a:ext cx="4402570" cy="1802389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E6E299-0F45-C46F-F490-9A8FFEEB4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46606" y="1199429"/>
            <a:ext cx="6172200" cy="46695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3046D-E971-47A4-71F0-E6BD68BF4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3177308"/>
            <a:ext cx="4402570" cy="269167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77B07-C3B8-5113-9EEE-4BB5831B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E4E1-2635-4932-990C-B87B5DED1E52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2FE10-83DC-518D-CBB2-9BC236EA5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EA Ignite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F9C27-71C6-C0D3-3EB3-8E8E7224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B2783F-ECC3-8967-9F00-A6816BA110E7}"/>
              </a:ext>
            </a:extLst>
          </p:cNvPr>
          <p:cNvSpPr/>
          <p:nvPr userDrawn="1"/>
        </p:nvSpPr>
        <p:spPr>
          <a:xfrm>
            <a:off x="0" y="6356350"/>
            <a:ext cx="12192000" cy="50165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3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FB1667-1896-6C1F-978B-ADB80CF88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5319"/>
            <a:ext cx="10515600" cy="81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A6A81-DA61-3588-602A-BCB216CFE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44435"/>
            <a:ext cx="10515600" cy="3703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AB3AA-90FB-7577-76CD-7A8C1E0C4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4AA03EB-22E5-48DA-9036-7F9EEEB237EC}" type="datetime1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E74AE-50AD-FF8B-ACAB-A59320534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EA Ignite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070ED-A8FF-DAC8-1E2D-382A2A595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789C7D-3D20-4766-955A-3334D9F485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blue circle with black background&#10;&#10;Description automatically generated">
            <a:extLst>
              <a:ext uri="{FF2B5EF4-FFF2-40B4-BE49-F238E27FC236}">
                <a16:creationId xmlns:a16="http://schemas.microsoft.com/office/drawing/2014/main" id="{AF317536-B1D5-5538-C504-FE424C45553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05570">
            <a:off x="10463428" y="-956764"/>
            <a:ext cx="2270269" cy="2270269"/>
          </a:xfrm>
          <a:prstGeom prst="rect">
            <a:avLst/>
          </a:prstGeom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id="{D1EB9B92-C1B8-D519-15FA-80280E31F1F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" name="Picture 24" descr="A black and orange sign with white text&#10;&#10;Description automatically generated">
            <a:extLst>
              <a:ext uri="{FF2B5EF4-FFF2-40B4-BE49-F238E27FC236}">
                <a16:creationId xmlns:a16="http://schemas.microsoft.com/office/drawing/2014/main" id="{D84A603C-5733-2C0B-487C-8C2D28DFBCF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01" y="136525"/>
            <a:ext cx="2715774" cy="761035"/>
          </a:xfrm>
          <a:prstGeom prst="rect">
            <a:avLst/>
          </a:prstGeom>
        </p:spPr>
      </p:pic>
      <p:pic>
        <p:nvPicPr>
          <p:cNvPr id="14" name="Picture 13" descr="A circle with a black background&#10;&#10;Description automatically generated">
            <a:extLst>
              <a:ext uri="{FF2B5EF4-FFF2-40B4-BE49-F238E27FC236}">
                <a16:creationId xmlns:a16="http://schemas.microsoft.com/office/drawing/2014/main" id="{CB4B771C-CA73-A103-4EF8-16C165B004C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62336">
            <a:off x="-898236" y="5464178"/>
            <a:ext cx="3059096" cy="305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3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8" r:id="rId4"/>
    <p:sldLayoutId id="2147483650" r:id="rId5"/>
    <p:sldLayoutId id="2147483652" r:id="rId6"/>
    <p:sldLayoutId id="2147483653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315F6-2342-9F33-2C3B-CA33477CB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3AD9E3-2334-F6B2-100C-92549150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C7BE-8671-40F6-9988-613945A5E230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9C691-3DEE-A28B-30AD-35268219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9CEBC-ABCB-CA49-65B5-E603A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EEFF0-5F83-FF55-5447-580B952FD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5EE55-3DD2-7B3B-4970-338689D2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C7BE-8671-40F6-9988-613945A5E230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7DC0-808A-95CB-664E-D5EA01699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873B0-9493-7578-EB8C-A11A16C3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89C7D-3D20-4766-955A-3334D9F48595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A qr code on a cellphone&#10;&#10;AI-generated content may be incorrect.">
            <a:extLst>
              <a:ext uri="{FF2B5EF4-FFF2-40B4-BE49-F238E27FC236}">
                <a16:creationId xmlns:a16="http://schemas.microsoft.com/office/drawing/2014/main" id="{6BAD63A5-1F2A-D7B0-EE35-ABD3173E3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2" y="707776"/>
            <a:ext cx="3089289" cy="45313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6C54AB-D047-63B5-7E38-8594A61A9E62}"/>
              </a:ext>
            </a:extLst>
          </p:cNvPr>
          <p:cNvSpPr txBox="1"/>
          <p:nvPr/>
        </p:nvSpPr>
        <p:spPr>
          <a:xfrm>
            <a:off x="955040" y="2496403"/>
            <a:ext cx="50190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Montserrat" panose="00000500000000000000" pitchFamily="2" charset="0"/>
              </a:rPr>
              <a:t>Session Evaluations</a:t>
            </a:r>
          </a:p>
          <a:p>
            <a:r>
              <a:rPr lang="en-US" sz="2400" dirty="0">
                <a:solidFill>
                  <a:schemeClr val="bg1"/>
                </a:solidFill>
                <a:latin typeface="Montserrat" panose="00000500000000000000" pitchFamily="2" charset="0"/>
              </a:rPr>
              <a:t>Please submit your feedback</a:t>
            </a:r>
          </a:p>
        </p:txBody>
      </p:sp>
    </p:spTree>
    <p:extLst>
      <p:ext uri="{BB962C8B-B14F-4D97-AF65-F5344CB8AC3E}">
        <p14:creationId xmlns:p14="http://schemas.microsoft.com/office/powerpoint/2010/main" val="1153722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A Ignite Brand Colors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86B637"/>
      </a:accent1>
      <a:accent2>
        <a:srgbClr val="F7901E"/>
      </a:accent2>
      <a:accent3>
        <a:srgbClr val="12183E"/>
      </a:accent3>
      <a:accent4>
        <a:srgbClr val="0061AF"/>
      </a:accent4>
      <a:accent5>
        <a:srgbClr val="FFFFFF"/>
      </a:accent5>
      <a:accent6>
        <a:srgbClr val="7F7F7F"/>
      </a:accent6>
      <a:hlink>
        <a:srgbClr val="3A3A3A"/>
      </a:hlink>
      <a:folHlink>
        <a:srgbClr val="17171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A Ignite Spring 2025 Template" id="{DA42DBA4-BFA0-4FAC-B4E6-19F5356BBC63}" vid="{83AAA271-4CA5-4198-9D5F-9780F76D2E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c685ab-9070-4abb-80a1-586b0a0fe71a" xsi:nil="true"/>
    <lcf76f155ced4ddcb4097134ff3c332f xmlns="cd076daa-5499-4db0-9c35-1dbaf99a768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22D2AFB910849902219D39EF3D713" ma:contentTypeVersion="16" ma:contentTypeDescription="Create a new document." ma:contentTypeScope="" ma:versionID="2cd082c5f2e19b602e0b73203c9dbd1c">
  <xsd:schema xmlns:xsd="http://www.w3.org/2001/XMLSchema" xmlns:xs="http://www.w3.org/2001/XMLSchema" xmlns:p="http://schemas.microsoft.com/office/2006/metadata/properties" xmlns:ns2="cd076daa-5499-4db0-9c35-1dbaf99a768a" xmlns:ns3="95c685ab-9070-4abb-80a1-586b0a0fe71a" targetNamespace="http://schemas.microsoft.com/office/2006/metadata/properties" ma:root="true" ma:fieldsID="74552414d68b2a15b53a9a0f46548dac" ns2:_="" ns3:_="">
    <xsd:import namespace="cd076daa-5499-4db0-9c35-1dbaf99a768a"/>
    <xsd:import namespace="95c685ab-9070-4abb-80a1-586b0a0fe7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076daa-5499-4db0-9c35-1dbaf99a7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9eed23-ebfb-4a37-91ec-f40c1e7bd1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685ab-9070-4abb-80a1-586b0a0fe71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e4b00d-00f2-4838-8968-6640a6555901}" ma:internalName="TaxCatchAll" ma:showField="CatchAllData" ma:web="95c685ab-9070-4abb-80a1-586b0a0fe7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0EA3E8-BA75-45CD-B866-1FFB3853F4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D6FA09-64EF-4534-B13E-A4C16E4DA8CF}">
  <ds:schemaRefs>
    <ds:schemaRef ds:uri="http://schemas.microsoft.com/office/2006/documentManagement/types"/>
    <ds:schemaRef ds:uri="95c685ab-9070-4abb-80a1-586b0a0fe71a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cd076daa-5499-4db0-9c35-1dbaf99a768a"/>
  </ds:schemaRefs>
</ds:datastoreItem>
</file>

<file path=customXml/itemProps3.xml><?xml version="1.0" encoding="utf-8"?>
<ds:datastoreItem xmlns:ds="http://schemas.openxmlformats.org/officeDocument/2006/customXml" ds:itemID="{AA60C7FE-5332-4E0C-9DF6-2CD62232D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076daa-5499-4db0-9c35-1dbaf99a768a"/>
    <ds:schemaRef ds:uri="95c685ab-9070-4abb-80a1-586b0a0fe7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EA Ignite Fall 2025 Template</Template>
  <TotalTime>9</TotalTime>
  <Words>14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Mokas</dc:creator>
  <cp:lastModifiedBy>Anna Mokas</cp:lastModifiedBy>
  <cp:revision>2</cp:revision>
  <dcterms:created xsi:type="dcterms:W3CDTF">2025-08-22T20:03:11Z</dcterms:created>
  <dcterms:modified xsi:type="dcterms:W3CDTF">2025-09-16T15:18:50Z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0x01010039622D2AFB910849902219D39EF3D713</vt:lpwstr>
  </property>
  <property fmtid="{D5CDD505-2E9C-101B-9397-08002B2CF9AE}" pid="3" name="MediaServiceImageTags">
    <vt:lpwstr/>
  </property>
</Properties>
</file>